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69" r:id="rId4"/>
    <p:sldId id="267" r:id="rId5"/>
    <p:sldId id="272" r:id="rId6"/>
    <p:sldId id="273" r:id="rId7"/>
    <p:sldId id="270" r:id="rId8"/>
    <p:sldId id="271" r:id="rId9"/>
    <p:sldId id="281" r:id="rId10"/>
    <p:sldId id="282" r:id="rId11"/>
    <p:sldId id="283" r:id="rId12"/>
    <p:sldId id="293" r:id="rId13"/>
    <p:sldId id="288" r:id="rId14"/>
    <p:sldId id="289" r:id="rId15"/>
    <p:sldId id="304" r:id="rId16"/>
    <p:sldId id="284" r:id="rId17"/>
    <p:sldId id="290" r:id="rId18"/>
    <p:sldId id="291" r:id="rId19"/>
    <p:sldId id="277" r:id="rId20"/>
    <p:sldId id="301" r:id="rId21"/>
    <p:sldId id="278" r:id="rId22"/>
    <p:sldId id="274" r:id="rId23"/>
    <p:sldId id="300" r:id="rId24"/>
    <p:sldId id="303" r:id="rId25"/>
    <p:sldId id="295" r:id="rId26"/>
    <p:sldId id="296" r:id="rId27"/>
    <p:sldId id="297" r:id="rId28"/>
    <p:sldId id="298" r:id="rId29"/>
    <p:sldId id="299" r:id="rId30"/>
    <p:sldId id="302" r:id="rId31"/>
    <p:sldId id="286" r:id="rId32"/>
    <p:sldId id="287" r:id="rId33"/>
    <p:sldId id="266" r:id="rId34"/>
    <p:sldId id="280" r:id="rId35"/>
    <p:sldId id="292" r:id="rId36"/>
  </p:sldIdLst>
  <p:sldSz cx="12192000" cy="6858000"/>
  <p:notesSz cx="6858000" cy="9144000"/>
  <p:embeddedFontLst>
    <p:embeddedFont>
      <p:font typeface="HY견고딕" pitchFamily="18" charset="-127"/>
      <p:regular r:id="rId38"/>
    </p:embeddedFont>
    <p:embeddedFont>
      <p:font typeface="HY강B" pitchFamily="18" charset="-127"/>
      <p:regular r:id="rId39"/>
    </p:embeddedFont>
    <p:embeddedFont>
      <p:font typeface="HY동녘B" pitchFamily="18" charset="-127"/>
      <p:regular r:id="rId40"/>
    </p:embeddedFont>
    <p:embeddedFont>
      <p:font typeface="HY바다M" pitchFamily="18" charset="-127"/>
      <p:regular r:id="rId41"/>
    </p:embeddedFont>
    <p:embeddedFont>
      <p:font typeface="HY나무M" pitchFamily="18" charset="-127"/>
      <p:regular r:id="rId42"/>
    </p:embeddedFont>
    <p:embeddedFont>
      <p:font typeface="맑은 고딕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>
        <p:scale>
          <a:sx n="125" d="100"/>
          <a:sy n="125" d="100"/>
        </p:scale>
        <p:origin x="-108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6522-6AB9-4C32-8662-B8ED3F12C18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34B4-3C7D-4DB0-A250-90B3CAABD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57200" y="793078"/>
            <a:ext cx="11367846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514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2934119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6095999" y="3105017"/>
            <a:ext cx="1762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이찬양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김윤진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고재민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9" y="2440339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60404" y="2963059"/>
              <a:ext cx="22303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JAVA</a:t>
              </a:r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보던가 팀 포트폴리오</a:t>
              </a:r>
              <a:endPara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0" y="2057280"/>
            <a:ext cx="2000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83238" y="3115776"/>
            <a:ext cx="10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장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원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83238" y="4355571"/>
            <a:ext cx="2875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발 표      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1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회원가입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49763" y="1941104"/>
            <a:ext cx="46998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중복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중복된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이메일이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있는지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9763" y="2929430"/>
            <a:ext cx="47174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요청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인증번호를 입력한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주소로 발송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9763" y="3906322"/>
            <a:ext cx="4630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인증번호 기입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발송된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이메일에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기재된 인증번호를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5" y="1746322"/>
            <a:ext cx="256536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457010" y="318563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92398" y="305043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3618" y="3478077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61431" y="33444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4251" y="33696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7004" y="3473955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3842" y="347807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494" y="337459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9763" y="4830575"/>
            <a:ext cx="4120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기재한 인증번호와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발송된 인증번호가 일치하는지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비밀번호 찾기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3735" y="2937902"/>
            <a:ext cx="469987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의 이름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생년월일과 일치하는 해당 비밀번호를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44" y="1724585"/>
            <a:ext cx="2593498" cy="417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43165" y="4447471"/>
            <a:ext cx="1082286" cy="3963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553" y="42808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5" y="4189332"/>
            <a:ext cx="1277240" cy="22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907753" y="1128663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공통단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–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헤더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구성 및 배치가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드롭박스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기능을 활용 기본정보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Css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및 </a:t>
            </a:r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js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를 등록하여 모든 단에서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4003823"/>
            <a:ext cx="42089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레이아웃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변경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 레이아웃이 제거되고 간단한 레이아웃이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상단에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바로가기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버튼을 배치하였고 백그라운드 이미지를 활용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위치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나타낸다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44" y="152877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9164" y="40243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1831566"/>
            <a:ext cx="580151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7" y="2185272"/>
            <a:ext cx="5801518" cy="20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4" y="3690369"/>
            <a:ext cx="4404845" cy="83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2498411"/>
            <a:ext cx="5467654" cy="11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739640"/>
            <a:ext cx="3400153" cy="15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" y="2006667"/>
            <a:ext cx="5760000" cy="32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939283" y="1128663"/>
            <a:ext cx="3905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메인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11098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원하는 조건에 맞는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7" y="3288780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더 많은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조회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4446908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240" y="221370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70987" y="4985516"/>
            <a:ext cx="294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0615" y="26495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2" y="2563347"/>
            <a:ext cx="1064130" cy="120958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3931" y="2254871"/>
            <a:ext cx="1826422" cy="19466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65816" y="4972837"/>
            <a:ext cx="1169600" cy="19737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소개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993643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튜터에게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실시간으로 수업을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9" y="2023484"/>
            <a:ext cx="5760000" cy="379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31910" y="23402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8559" y="4663337"/>
            <a:ext cx="1249372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9370" y="2267670"/>
            <a:ext cx="2860145" cy="207367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9619" y="464291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536" y="2727357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 소개영상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강사소개영상 시청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2" y="1958305"/>
            <a:ext cx="2705349" cy="7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0" y="3232498"/>
            <a:ext cx="2729865" cy="8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0" y="4403668"/>
            <a:ext cx="2664944" cy="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24" y="4507925"/>
            <a:ext cx="1605800" cy="151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33" y="2232987"/>
            <a:ext cx="3013710" cy="8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4" y="3721155"/>
            <a:ext cx="1266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56408" y="1128663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수업 시작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46292" y="1838856"/>
            <a:ext cx="41024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수업시작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도착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업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거절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④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수업 수락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⑤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상태가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ON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OFF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⑥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통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 시 학생과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(ZOOM)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화상 페이지로 연결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9260" y="194657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4283" y="210756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57537" y="3580065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0284" y="3659747"/>
            <a:ext cx="1450577" cy="45787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3666" y="4319052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0438" y="4360218"/>
            <a:ext cx="2721847" cy="88461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996" y="3231162"/>
            <a:ext cx="2725354" cy="80682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62333" y="2199884"/>
            <a:ext cx="3013710" cy="92654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8108" y="1946579"/>
            <a:ext cx="2787131" cy="79980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9460" y="320184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1498" y="4461859"/>
            <a:ext cx="1729645" cy="161820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750" y="44036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⑥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20098" y="1128663"/>
            <a:ext cx="4743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포인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트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구매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32184" y="2449324"/>
            <a:ext cx="41024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결제금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액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결제예정금액을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1644" y="3478840"/>
            <a:ext cx="41178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구매포인트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결제금액에 따른 구매가능포인트 확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76358" y="4463970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결제 후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2" y="2037442"/>
            <a:ext cx="5751473" cy="37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175623" y="305982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623" y="326096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83652" y="442929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9684" y="4497298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80730" y="464375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63800" y="47073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63800" y="42954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55562" y="3325320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7324" y="3126432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7956" y="4219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3" y="3731607"/>
            <a:ext cx="5583748" cy="218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" y="1851399"/>
            <a:ext cx="6426200" cy="166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3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평가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9274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평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가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작성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평점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&amp;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댓글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입력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536" y="407054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평가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작성한 평가를 수정하거나 삭제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803" y="18757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3802" y="48925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6550" y="1875703"/>
            <a:ext cx="4235330" cy="105301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6550" y="4825607"/>
            <a:ext cx="4235330" cy="1093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3" y="2017221"/>
            <a:ext cx="5760000" cy="34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신청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265663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입력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올린 사진과 동영상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05124" y="3829933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입력한 정보를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바로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48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699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5220" y="2217275"/>
            <a:ext cx="2539263" cy="322531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0986" y="2634946"/>
            <a:ext cx="1344990" cy="12908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4196" y="2492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2068978"/>
            <a:ext cx="5760000" cy="28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82650" y="325711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5397" y="326638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5395" y="403600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676" y="400594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4196" y="3583735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문의내역 확인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문의내역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37133" y="1852140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59821" y="2826109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821" y="3394520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9821" y="3946454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시현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9821" y="4514865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 Q &amp; A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254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체크창으로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2034810"/>
            <a:ext cx="5760000" cy="306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10417" y="379310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9571" y="3797123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비밀번호체크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7612" y="3568885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일치할때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수정할수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 창으로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2397771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가장초기화면으로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3" y="2027498"/>
            <a:ext cx="5760000" cy="27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840833" y="34303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7427" y="342551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67427" y="3287011"/>
            <a:ext cx="312747" cy="13850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5547" y="3287009"/>
            <a:ext cx="297180" cy="13850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9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3" y="2016839"/>
            <a:ext cx="5760000" cy="279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77619" y="1128663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회원정보수정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315601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변경 완료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330" y="34014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9962" y="317105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9962" y="339496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0800" y="3202653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0800" y="3426567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3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892249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정보의 가장초기화면으로 이동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6" y="3978147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회원탈퇴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" y="1961096"/>
            <a:ext cx="5760000" cy="358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46751" y="418295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8220" y="415650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3752" y="38955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9331" y="39168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8" y="2024660"/>
            <a:ext cx="5759768" cy="38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03455" y="1128663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마이페이지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최근문의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제목을 누르면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내문의로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8840" y="4118364"/>
            <a:ext cx="4053840" cy="16880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40546" y="2899007"/>
            <a:ext cx="1740415" cy="25608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84172" y="27425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969958" y="27425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114688" y="2911361"/>
            <a:ext cx="1740415" cy="25608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8045" y="3047642"/>
            <a:ext cx="46895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최근수강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튜터이름을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누르면 그 </a:t>
            </a:r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수강신청페이지로 이동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8045" y="4118363"/>
            <a:ext cx="4120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추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소개 및 추천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튜터목록을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컨트롤러에서 랜덤으로 돌려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출력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무한반복이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속도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조절가능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마우스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오버시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박스내에서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이미지크기 확대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상세페이지로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링크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4171" y="39798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1494023"/>
            <a:ext cx="4092885" cy="234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8820" y="2783365"/>
            <a:ext cx="33838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본인인증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28819" y="3989715"/>
            <a:ext cx="339648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입력완료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회원정보 수정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4147944"/>
            <a:ext cx="3181984" cy="203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73146" y="3402226"/>
            <a:ext cx="765522" cy="38358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6774" y="5494638"/>
            <a:ext cx="764307" cy="44484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7234" y="32010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80401" y="53561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4" y="2311931"/>
            <a:ext cx="4623841" cy="259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34465" y="4530207"/>
            <a:ext cx="667265" cy="37919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1165" y="45116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8588" y="268251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변경하기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비밀번호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8046" y="3883875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 버튼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68" y="4530206"/>
            <a:ext cx="914432" cy="33489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8320" y="45210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790422"/>
            <a:ext cx="4626927" cy="232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2911" y="2840179"/>
            <a:ext cx="1722930" cy="4811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2708" y="27909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53267" y="2322019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보유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탈퇴 전 보유포인트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67" y="3310403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최대한 막아보기 위해 색상을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4090" y="3414535"/>
            <a:ext cx="786544" cy="372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9891" y="346230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39" y="4389942"/>
            <a:ext cx="2224390" cy="189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53267" y="4657937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 페이지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6811" y="5807676"/>
            <a:ext cx="385828" cy="32127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2638" y="58004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9" y="4170366"/>
            <a:ext cx="3614011" cy="22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3" y="1528773"/>
            <a:ext cx="4125625" cy="264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0967" y="1128663"/>
            <a:ext cx="4241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수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내역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1893" y="4170366"/>
            <a:ext cx="4058428" cy="226673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50526" y="21083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9528" y="2024924"/>
            <a:ext cx="43138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후기 상태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강의를 수강하게 되면 수강내역이 추가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기본값으로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 작성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버튼이 생성되며 후기 작성시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버튼을 통해 수정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9525" y="5515096"/>
            <a:ext cx="420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회원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경우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2120" y="2225039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6241" y="2225038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2911" y="208737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9524" y="3662939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이름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상세소개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321" y="4170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9927" y="2225037"/>
            <a:ext cx="1211180" cy="24738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4079" y="20809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79528" y="4577625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강의제목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30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넘어가게 되면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…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표시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4" y="1486271"/>
            <a:ext cx="3840474" cy="20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89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문의내역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16904" y="209424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3754" y="2587435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문의내역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처음 문의를 작성하면 디폴트 값으로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답변완료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03754" y="4587132"/>
            <a:ext cx="45886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문의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상태에서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수정이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5613" y="2079098"/>
            <a:ext cx="602567" cy="9238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8" y="3814018"/>
            <a:ext cx="4165917" cy="8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8745" y="4407244"/>
            <a:ext cx="958655" cy="3597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7446" y="605243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1" y="5171191"/>
            <a:ext cx="3680097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7400" y="450217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1" y="1462743"/>
            <a:ext cx="5760000" cy="277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70030" y="1128663"/>
            <a:ext cx="5243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회원관리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4" y="2147566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67206" y="355603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5540" y="36942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8070" y="36942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030" y="3694210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5439" y="353559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9859" y="31120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확인 문구가 나오고 확인을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눌렀을경우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2391" y="35282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12" y="4074513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1" y="3945760"/>
            <a:ext cx="5950790" cy="2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04351" y="59026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8501" y="5888331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0461" y="59026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06859" y="573594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90716" y="572716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087" y="57271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5" y="1977846"/>
            <a:ext cx="5760000" cy="28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144195" y="1128663"/>
            <a:ext cx="549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문의게시판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3368770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상태를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9449" y="23606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2179" y="2724419"/>
            <a:ext cx="636349" cy="39716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3498" y="2439025"/>
            <a:ext cx="1365951" cy="19858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8528" y="282634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5124" y="2245891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조건에 맞게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9" y="1967772"/>
            <a:ext cx="6403883" cy="31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28352" y="1128663"/>
            <a:ext cx="5327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 답변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41737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답변하기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답글입력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후 답변완료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5599" y="433310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8346" y="4333105"/>
            <a:ext cx="601363" cy="21418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2558649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시현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4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Q &amp; A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0994" y="2103406"/>
            <a:ext cx="1932493" cy="315590"/>
            <a:chOff x="107364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7364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486" y="1840784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이찬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07811" y="2103407"/>
            <a:ext cx="1932493" cy="315590"/>
            <a:chOff x="160147" y="1821329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황지원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20992" y="21034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8274" y="1859920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김윤진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588781" y="2793298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79711" y="3133587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ERD, DB, GIT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4634" y="3466395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메인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26907" y="3750122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소개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77109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136301" y="2636586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57558" y="487154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56609" y="520853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41665" y="5751983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77873" y="2785731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91810" y="31335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56783" y="345316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관리자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840957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/>
          <p:cNvSpPr/>
          <p:nvPr/>
        </p:nvSpPr>
        <p:spPr>
          <a:xfrm>
            <a:off x="7949037" y="278573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386029" y="310063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공통단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023750" y="342845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학생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512120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직사각형 52"/>
          <p:cNvSpPr/>
          <p:nvPr/>
        </p:nvSpPr>
        <p:spPr>
          <a:xfrm>
            <a:off x="6798189" y="4896154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70848" y="5240626"/>
            <a:ext cx="1350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smtClean="0">
                <a:latin typeface="HY나무M" pitchFamily="18" charset="-127"/>
                <a:ea typeface="HY나무M" pitchFamily="18" charset="-127"/>
              </a:rPr>
              <a:t>로그인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회원가입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40304" y="5515311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구매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5" y="1148590"/>
            <a:ext cx="993734" cy="579170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60862" y="4298791"/>
            <a:ext cx="1932493" cy="315590"/>
            <a:chOff x="160147" y="1821329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정의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579627" y="4279494"/>
            <a:ext cx="1932493" cy="315590"/>
            <a:chOff x="160147" y="1821329"/>
            <a:chExt cx="1485774" cy="31559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고재민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4330034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48800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4295316" y="5480465"/>
            <a:ext cx="428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7524" y="2277271"/>
            <a:ext cx="767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   영어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원어민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영어공부를 원하는 학생을 연결하여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영어학습 서비스를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제공하는 영어교육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사이트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87524" y="2151203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7524" y="29709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84255" y="368923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2187524" y="3069947"/>
            <a:ext cx="596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목적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4255" y="3771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24" y="3180966"/>
            <a:ext cx="713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코로나 사태 이후 비대면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교육 시장 확대를 대비하여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신개념 영어교육 플랫폼을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개발하고자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42334" y="4026529"/>
            <a:ext cx="503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비대면 영어학습으로 실시간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피드백이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2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.  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시간과 장소에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구애받지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않고 영어수업이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3.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학생에게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다양한 옵션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가격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시간대 등등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)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84255" y="470924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4353887" y="1653387"/>
            <a:ext cx="325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명 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: English Village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4254" y="478840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42334" y="5029122"/>
            <a:ext cx="5974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학생간 화상통화 기능 연결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소개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동영상 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유튜브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연동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184255" y="557910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9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221934" y="21222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21934" y="616041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7592" y="2268722"/>
            <a:ext cx="3838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소개페이지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프로필사진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회원정보에 비밀번호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에게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문의할수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있는 문의게시판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회원탈퇴기능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7592" y="4748312"/>
            <a:ext cx="383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튜터추천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회원정보수정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탈퇴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문의게시판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CRUD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튜터평점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댓글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CURD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충전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7591" y="3677790"/>
            <a:ext cx="3838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관리자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학생이 문의한 게시판에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답글기능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프로필수정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모든정보수정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가능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1934" y="3954788"/>
            <a:ext cx="13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역할별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9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905179" y="2633688"/>
            <a:ext cx="4835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2020.06.23(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화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 ~ 2020.07.22(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수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39678" y="2358151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539678" y="3158923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2514964" y="3422715"/>
            <a:ext cx="22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기술 및 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8220" y="3432943"/>
            <a:ext cx="568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TOOL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VIEW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DBMS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SERVER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8141" y="3428367"/>
            <a:ext cx="4728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Eclipse IDE for Enterprise Java Developers (2020-07)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HTML5, jQuery, CSS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Oracle 11g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Tomcat 8.0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539678" y="469398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1286773" y="115192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바다M" pitchFamily="18" charset="-127"/>
                <a:ea typeface="HY바다M" pitchFamily="18" charset="-127"/>
              </a:rPr>
              <a:t>Project</a:t>
            </a:r>
            <a:r>
              <a:rPr lang="ko-KR" altLang="en-US" b="1" dirty="0">
                <a:latin typeface="HY바다M" pitchFamily="18" charset="-127"/>
                <a:ea typeface="HY바다M" pitchFamily="18" charset="-127"/>
              </a:rPr>
              <a:t> </a:t>
            </a:r>
            <a:r>
              <a:rPr lang="ko-KR" altLang="en-US" b="1" dirty="0" smtClean="0">
                <a:latin typeface="HY바다M" pitchFamily="18" charset="-127"/>
                <a:ea typeface="HY바다M" pitchFamily="18" charset="-127"/>
              </a:rPr>
              <a:t>개발 환경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9676" y="5008833"/>
            <a:ext cx="4187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프로젝트 설명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95863" y="4990360"/>
            <a:ext cx="565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 실시간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1:1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수업 사이트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39348" y="2643725"/>
            <a:ext cx="1520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813448" y="1128663"/>
            <a:ext cx="4156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로그인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로그인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311890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찾기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30999" y="4277032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회원가입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신규회원 회원가입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23" y="1737617"/>
            <a:ext cx="289187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03073" y="4575249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68909" y="4118690"/>
            <a:ext cx="2217925" cy="43979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0326" y="406158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86367" y="4590745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61165" y="463108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0326" y="46155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2566</TotalTime>
  <Words>1050</Words>
  <Application>Microsoft Office PowerPoint</Application>
  <PresentationFormat>사용자 지정</PresentationFormat>
  <Paragraphs>371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굴림</vt:lpstr>
      <vt:lpstr>Arial</vt:lpstr>
      <vt:lpstr>HY견고딕</vt:lpstr>
      <vt:lpstr>HY강B</vt:lpstr>
      <vt:lpstr>돋움체</vt:lpstr>
      <vt:lpstr>HY동녘B</vt:lpstr>
      <vt:lpstr>나눔바른고딕 UltraLight</vt:lpstr>
      <vt:lpstr>HY바다M</vt:lpstr>
      <vt:lpstr>HY나무M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TJ</cp:lastModifiedBy>
  <cp:revision>117</cp:revision>
  <dcterms:created xsi:type="dcterms:W3CDTF">2018-06-16T09:30:48Z</dcterms:created>
  <dcterms:modified xsi:type="dcterms:W3CDTF">2020-07-22T05:10:10Z</dcterms:modified>
</cp:coreProperties>
</file>